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82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48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12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63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5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42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09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68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47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39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3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75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82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43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68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51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56CB-323E-449D-A9B4-62AEBC978E5E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FDB8FB5-65B5-48DD-8C7B-8466C5C90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4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977" y="279519"/>
            <a:ext cx="7766936" cy="3481112"/>
          </a:xfrm>
        </p:spPr>
        <p:txBody>
          <a:bodyPr/>
          <a:lstStyle/>
          <a:p>
            <a:pPr algn="ctr"/>
            <a:r>
              <a:rPr lang="hr-HR" dirty="0" smtClean="0"/>
              <a:t>EASTER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381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89904"/>
            <a:ext cx="8596668" cy="1320800"/>
          </a:xfrm>
        </p:spPr>
        <p:txBody>
          <a:bodyPr/>
          <a:lstStyle/>
          <a:p>
            <a:pPr algn="ctr"/>
            <a:r>
              <a:rPr lang="hr-HR" dirty="0"/>
              <a:t>WHAT IS EASTER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33283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EASTER IS CATHOLIC </a:t>
            </a:r>
            <a:r>
              <a:rPr lang="hr-HR" dirty="0" smtClean="0"/>
              <a:t>FEAST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CELEBRATE IN SPRING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NO DAY IS </a:t>
            </a:r>
            <a:r>
              <a:rPr lang="hr-HR" dirty="0" smtClean="0"/>
              <a:t>SET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FAMILY </a:t>
            </a:r>
            <a:r>
              <a:rPr lang="hr-HR" dirty="0" smtClean="0"/>
              <a:t>GATHERING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27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EASTER CUSTOMS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EGGS COLORING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BANGING EGGS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DEDICATION OF FOOD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GOING TO MASS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344" y="1930400"/>
            <a:ext cx="5124022" cy="36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3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EASTER FOOD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COOKED HAM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COOKED EGGS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YOUNG ONIONS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RADISH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HAM IN BREAD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CAKES</a:t>
            </a:r>
          </a:p>
          <a:p>
            <a:pPr>
              <a:buFont typeface="Wingdings" panose="05000000000000000000" pitchFamily="2" charset="2"/>
              <a:buChar char="q"/>
            </a:pPr>
            <a:endParaRPr lang="hr-HR" dirty="0" smtClean="0"/>
          </a:p>
          <a:p>
            <a:pPr>
              <a:buFont typeface="Wingdings" panose="05000000000000000000" pitchFamily="2" charset="2"/>
              <a:buChar char="q"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21" y="2323747"/>
            <a:ext cx="4113855" cy="2309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38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SYMBOLS OF EASTER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sz="2400" dirty="0" smtClean="0"/>
              <a:t>RABBIT</a:t>
            </a:r>
          </a:p>
          <a:p>
            <a:pPr marL="0" indent="0" algn="ctr">
              <a:buNone/>
            </a:pPr>
            <a:r>
              <a:rPr lang="hr-HR" sz="2400" dirty="0" smtClean="0"/>
              <a:t>AND</a:t>
            </a:r>
          </a:p>
          <a:p>
            <a:pPr marL="0" indent="0" algn="ctr">
              <a:buNone/>
            </a:pPr>
            <a:r>
              <a:rPr lang="hr-HR" sz="2400" dirty="0" smtClean="0"/>
              <a:t>CHICKEN</a:t>
            </a:r>
          </a:p>
          <a:p>
            <a:pPr marL="0" indent="0" algn="ctr">
              <a:buNone/>
            </a:pPr>
            <a:endParaRPr lang="hr-HR" dirty="0" smtClean="0"/>
          </a:p>
          <a:p>
            <a:endParaRPr lang="hr-HR" dirty="0" smtClean="0"/>
          </a:p>
          <a:p>
            <a:pPr algn="ctr"/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9" y="2060619"/>
            <a:ext cx="2331076" cy="3079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669" y="1930400"/>
            <a:ext cx="2478571" cy="3079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67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2" y="1411309"/>
            <a:ext cx="4095482" cy="3955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81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48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</vt:lpstr>
      <vt:lpstr>EASTER</vt:lpstr>
      <vt:lpstr>WHAT IS EASTER</vt:lpstr>
      <vt:lpstr>EASTER CUSTOMS</vt:lpstr>
      <vt:lpstr>EASTER FOOD</vt:lpstr>
      <vt:lpstr>SYMBOLS OF EASTER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matija</dc:creator>
  <cp:lastModifiedBy>matija</cp:lastModifiedBy>
  <cp:revision>9</cp:revision>
  <dcterms:created xsi:type="dcterms:W3CDTF">2020-04-07T18:30:29Z</dcterms:created>
  <dcterms:modified xsi:type="dcterms:W3CDTF">2020-04-07T19:25:29Z</dcterms:modified>
</cp:coreProperties>
</file>